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0" r:id="rId4"/>
    <p:sldId id="301" r:id="rId5"/>
    <p:sldId id="304" r:id="rId6"/>
    <p:sldId id="305" r:id="rId7"/>
    <p:sldId id="306" r:id="rId8"/>
    <p:sldId id="307" r:id="rId9"/>
    <p:sldId id="308" r:id="rId10"/>
    <p:sldId id="309" r:id="rId11"/>
    <p:sldId id="31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92D3"/>
    <a:srgbClr val="88ABAD"/>
    <a:srgbClr val="3E99B4"/>
    <a:srgbClr val="5D5BA0"/>
    <a:srgbClr val="F47C30"/>
    <a:srgbClr val="8ED0E6"/>
    <a:srgbClr val="EEEEEE"/>
    <a:srgbClr val="4D4949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/>
                </a:solidFill>
              </a:rPr>
              <a:t>언리얼</a:t>
            </a:r>
            <a:r>
              <a:rPr lang="ko-KR" altLang="en-US" sz="2000" dirty="0">
                <a:solidFill>
                  <a:prstClr val="white"/>
                </a:solidFill>
              </a:rPr>
              <a:t> 엔진을 이용한</a:t>
            </a: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VR </a:t>
            </a:r>
            <a:r>
              <a:rPr lang="ko-KR" altLang="en-US" sz="2400" b="1" dirty="0">
                <a:solidFill>
                  <a:prstClr val="white"/>
                </a:solidFill>
              </a:rPr>
              <a:t>미니게임</a:t>
            </a:r>
            <a:br>
              <a:rPr lang="en-US" altLang="ko-KR" sz="2400" b="1" dirty="0">
                <a:solidFill>
                  <a:prstClr val="white"/>
                </a:solidFill>
              </a:rPr>
            </a:b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조선대학교 컴퓨터공학과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75000"/>
                  </a:prstClr>
                </a:solidFill>
              </a:rPr>
              <a:t>20124838 </a:t>
            </a: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김주영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계획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구성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</a:rPr>
              <a:t>향후 일정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31" grpId="0"/>
      <p:bldP spid="13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블루프린트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진행상황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A62902-8F35-4E77-AAE0-EE369D8A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1" y="1497721"/>
            <a:ext cx="6119582" cy="3324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1D6C6B-5706-4239-A8F7-1BC6656E5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82" y="530890"/>
            <a:ext cx="3437621" cy="193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AD6AF-4C82-4589-AC46-0A31F2C1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82" y="2751527"/>
            <a:ext cx="3019846" cy="1295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CBD3E5-1077-4C6C-93A6-F8BA61601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8" y="5084729"/>
            <a:ext cx="3994579" cy="1280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ADD0EC-6B28-4BD0-A45B-0D82D907E5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82" y="4334083"/>
            <a:ext cx="3899948" cy="2193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784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90538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90538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향후 계획</a:t>
            </a:r>
          </a:p>
        </p:txBody>
      </p:sp>
      <p:cxnSp>
        <p:nvCxnSpPr>
          <p:cNvPr id="24" name="직선 연결선 23"/>
          <p:cNvCxnSpPr>
            <a:cxnSpLocks/>
            <a:stCxn id="27" idx="6"/>
            <a:endCxn id="37" idx="2"/>
          </p:cNvCxnSpPr>
          <p:nvPr/>
        </p:nvCxnSpPr>
        <p:spPr>
          <a:xfrm flipV="1">
            <a:off x="1593301" y="4004745"/>
            <a:ext cx="7274323" cy="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82848" y="3049282"/>
            <a:ext cx="2182922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212121"/>
                </a:solidFill>
              </a:rPr>
              <a:t>활쏘기</a:t>
            </a:r>
            <a:r>
              <a:rPr lang="ko-KR" altLang="en-US" sz="1400" b="1" dirty="0">
                <a:solidFill>
                  <a:srgbClr val="212121"/>
                </a:solidFill>
              </a:rPr>
              <a:t> 레벨 완성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스포너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NavMesh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타격 판정 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67295" y="4334739"/>
            <a:ext cx="261163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212121"/>
                </a:solidFill>
              </a:rPr>
              <a:t>VR </a:t>
            </a:r>
            <a:r>
              <a:rPr lang="ko-KR" altLang="en-US" sz="1400" b="1" dirty="0">
                <a:solidFill>
                  <a:srgbClr val="212121"/>
                </a:solidFill>
              </a:rPr>
              <a:t>연동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HTC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이용하여 컨트롤 가능하게 프로그램 연동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간단한 컨트롤러 조작으로 이동이 가능하게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블루프린트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제작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15655" y="2940018"/>
            <a:ext cx="3099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다른 게임 레벨 제작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활쏘기를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제외한 다른 게임을 진행할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지형을 제작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82974" y="2934275"/>
            <a:ext cx="372137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문서화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최종 발표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65B90E-4958-40EC-8FD1-62C99B23AB4A}"/>
              </a:ext>
            </a:extLst>
          </p:cNvPr>
          <p:cNvSpPr/>
          <p:nvPr/>
        </p:nvSpPr>
        <p:spPr>
          <a:xfrm>
            <a:off x="5758568" y="4348507"/>
            <a:ext cx="372137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다른 게임 </a:t>
            </a:r>
            <a:r>
              <a:rPr lang="ko-KR" altLang="en-US" sz="1400" b="1" dirty="0" err="1">
                <a:solidFill>
                  <a:srgbClr val="212121"/>
                </a:solidFill>
              </a:rPr>
              <a:t>블루프린트</a:t>
            </a:r>
            <a:r>
              <a:rPr lang="ko-KR" altLang="en-US" sz="1400" b="1" dirty="0">
                <a:solidFill>
                  <a:srgbClr val="212121"/>
                </a:solidFill>
              </a:rPr>
              <a:t> 제작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각 게임별로 필요한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블루프린트를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제작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938264C-471D-4D3C-B073-FF752BEC877A}"/>
              </a:ext>
            </a:extLst>
          </p:cNvPr>
          <p:cNvSpPr/>
          <p:nvPr/>
        </p:nvSpPr>
        <p:spPr>
          <a:xfrm>
            <a:off x="7541718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4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95589" y="1110942"/>
            <a:ext cx="11158291" cy="1397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+mn-ea"/>
              </a:rPr>
              <a:t>목표</a:t>
            </a:r>
            <a:endParaRPr lang="en-US" altLang="ko-KR" sz="2000" b="1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white"/>
                </a:solidFill>
                <a:latin typeface="+mn-ea"/>
              </a:rPr>
              <a:t>언리얼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 엔진을 이용하여 </a:t>
            </a: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HTC </a:t>
            </a:r>
            <a:r>
              <a:rPr lang="en-US" altLang="ko-KR" sz="1600" dirty="0" err="1">
                <a:solidFill>
                  <a:prstClr val="white"/>
                </a:solidFill>
                <a:latin typeface="+mn-ea"/>
              </a:rPr>
              <a:t>vive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를 이용한 미니게임 제작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컨트롤러의 버튼들과 모션을 최대한 다양하게 이용하여 사용자가 컨트롤하는 재미를 느낄 수 있게 만듦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95589" y="2809440"/>
            <a:ext cx="11158291" cy="2060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+mn-ea"/>
              </a:rPr>
              <a:t>구체 계획</a:t>
            </a:r>
            <a:endParaRPr lang="en-US" altLang="ko-KR" sz="2000" b="1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가지 정도의 미니게임을 만들고</a:t>
            </a: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이를 고를 수 있는 스테이지를 한 개 만들어 사용자가 원하는 게임을 할 수 있게 제작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게임을 고르는 스테이지에서 특정 행동을 취하면 게임 스테이지로 이동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  <a:latin typeface="+mn-ea"/>
              </a:rPr>
              <a:t>게임 스테이지에서 컨트롤러의 메뉴버튼을 이용하여 빠져나올 수 있게 함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계획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969B6D-4150-4BDB-BF72-0EBB2143B2C7}"/>
              </a:ext>
            </a:extLst>
          </p:cNvPr>
          <p:cNvSpPr/>
          <p:nvPr/>
        </p:nvSpPr>
        <p:spPr>
          <a:xfrm>
            <a:off x="895589" y="5170890"/>
            <a:ext cx="11158291" cy="1418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+mn-ea"/>
              </a:rPr>
              <a:t>개발 환경</a:t>
            </a:r>
            <a:endParaRPr lang="en-US" altLang="ko-KR" sz="2000" b="1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PC : Window 10 Pro, Unreal Engine 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+mn-ea"/>
              </a:rPr>
              <a:t>HMD : HTC </a:t>
            </a:r>
            <a:r>
              <a:rPr lang="en-US" altLang="ko-KR" sz="1600" dirty="0" err="1">
                <a:solidFill>
                  <a:prstClr val="white"/>
                </a:solidFill>
                <a:latin typeface="+mn-ea"/>
              </a:rPr>
              <a:t>Vive</a:t>
            </a:r>
            <a:endParaRPr lang="en-US" altLang="ko-KR" sz="1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219" y="3615254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356" y="1595190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 화면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인트로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화면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77356" y="2959182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선택 레벨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어떤 미니 게임을 할 지 고르는 레벨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오브젝트 앞에서 특정 입력을 하면 레벨 이동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77356" y="4338805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레벨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고른 미니 게임을 진행하는 레벨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컨트롤러를 최대한 활용하게 제작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구성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059139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620125" y="3023031"/>
            <a:ext cx="1129952" cy="11299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576810" y="3059139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863535" y="3294332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585" y="2206782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7" y="2185533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B425B-530E-482C-A372-A4314B833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96" y="3201198"/>
            <a:ext cx="710205" cy="8458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7B10DB-F3C1-4584-A7F4-1A83F4551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9" t="24809" r="19113" b="31280"/>
          <a:stretch/>
        </p:blipFill>
        <p:spPr>
          <a:xfrm>
            <a:off x="8808440" y="3305977"/>
            <a:ext cx="757908" cy="6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5" grpId="0" animBg="1"/>
      <p:bldP spid="22" grpId="0" animBg="1"/>
      <p:bldP spid="28" grpId="0" animBg="1"/>
      <p:bldP spid="30" grpId="0" animBg="1"/>
      <p:bldP spid="12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활쏘기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cxnSpLocks/>
            <a:stCxn id="27" idx="6"/>
            <a:endCxn id="37" idx="2"/>
          </p:cNvCxnSpPr>
          <p:nvPr/>
        </p:nvCxnSpPr>
        <p:spPr>
          <a:xfrm flipV="1">
            <a:off x="1593301" y="4004745"/>
            <a:ext cx="7274323" cy="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82974" y="389990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82848" y="3049282"/>
            <a:ext cx="218292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몬스터 생성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2~3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스포너에서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랜덤 생성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5" y="4348507"/>
            <a:ext cx="227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몬스터 이동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이용하여 몬스터가 타겟까지 자동 이동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15655" y="2940018"/>
            <a:ext cx="3099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활 쏘기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컨트롤러의 트리거를 누르면서 당겨 활을 쏘는 듯한 모션을 취하면 화살이 발사되게 함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3032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3300"/>
                </a:solidFill>
              </a:rPr>
              <a:t>몬스터 타격</a:t>
            </a:r>
            <a:endParaRPr lang="en-US" altLang="ko-KR" sz="1400" b="1" dirty="0">
              <a:solidFill>
                <a:srgbClr val="FF33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화살이 몬스터에 맞으면 데미지를 입힘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데미지 이상이 들어가면 몬스터가 죽음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82974" y="2934275"/>
            <a:ext cx="3721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게임 종료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만들어 둔 레벨을 모두 클리어 하거나 일정 횟수 이상의 몬스터가 목표지점에 도달했을 시 게임 종료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15368" y="5238885"/>
            <a:ext cx="2517571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solidFill>
                  <a:srgbClr val="212121"/>
                </a:solidFill>
              </a:rPr>
              <a:t>몬스터 특성</a:t>
            </a:r>
            <a:endParaRPr lang="en-US" altLang="ko-KR" sz="16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3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2~3</a:t>
            </a:r>
            <a:r>
              <a:rPr lang="ko-KR" altLang="en-US" sz="1400" dirty="0">
                <a:solidFill>
                  <a:srgbClr val="212121"/>
                </a:solidFill>
              </a:rPr>
              <a:t>종류의 몬스터를 만들어 각각의 특성을 줌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000" dirty="0">
                <a:solidFill>
                  <a:srgbClr val="212121"/>
                </a:solidFill>
              </a:rPr>
              <a:t>이동속도가 높은 몬스터 등</a:t>
            </a:r>
          </a:p>
        </p:txBody>
      </p:sp>
      <p:cxnSp>
        <p:nvCxnSpPr>
          <p:cNvPr id="12" name="꺾인 연결선 11"/>
          <p:cNvCxnSpPr>
            <a:cxnSpLocks/>
            <a:stCxn id="36" idx="4"/>
            <a:endCxn id="50" idx="1"/>
          </p:cNvCxnSpPr>
          <p:nvPr/>
        </p:nvCxnSpPr>
        <p:spPr>
          <a:xfrm rot="5400000">
            <a:off x="5763088" y="4561862"/>
            <a:ext cx="1777004" cy="872444"/>
          </a:xfrm>
          <a:prstGeom prst="bentConnector4">
            <a:avLst>
              <a:gd name="adj1" fmla="val 31775"/>
              <a:gd name="adj2" fmla="val 126202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767B3DD-4E79-459F-847F-4D07EFDD65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25" y="957212"/>
            <a:ext cx="3519948" cy="1979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45" grpId="0"/>
      <p:bldP spid="46" grpId="0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cxnSpLocks/>
            <a:stCxn id="27" idx="6"/>
            <a:endCxn id="26" idx="2"/>
          </p:cNvCxnSpPr>
          <p:nvPr/>
        </p:nvCxnSpPr>
        <p:spPr>
          <a:xfrm flipV="1">
            <a:off x="1593301" y="4004746"/>
            <a:ext cx="5416973" cy="4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풍선 </a:t>
            </a:r>
            <a:r>
              <a:rPr lang="ko-KR" altLang="en-US" sz="1400" b="1" dirty="0" err="1">
                <a:solidFill>
                  <a:srgbClr val="212121"/>
                </a:solidFill>
              </a:rPr>
              <a:t>스폰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무작위로 풍선이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스폰됨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5" y="4348507"/>
            <a:ext cx="2192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다트 던지기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컨트롤러의 트리거를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누른채로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휘두르는 동작으로 다트를 던짐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75018" y="3072561"/>
            <a:ext cx="240967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풍선 타격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다트가 풍선에 맞을 시 풍선이 터짐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3BADB77-D289-4AA7-8757-C66455DD54C5}"/>
              </a:ext>
            </a:extLst>
          </p:cNvPr>
          <p:cNvSpPr/>
          <p:nvPr/>
        </p:nvSpPr>
        <p:spPr>
          <a:xfrm>
            <a:off x="7010274" y="392720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7D535B-2A0D-4A60-9D70-513618926FD1}"/>
              </a:ext>
            </a:extLst>
          </p:cNvPr>
          <p:cNvSpPr/>
          <p:nvPr/>
        </p:nvSpPr>
        <p:spPr>
          <a:xfrm>
            <a:off x="5932367" y="4325229"/>
            <a:ext cx="2574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게임 종료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 시간이 지나면 종료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풍선을 터진 개수에 따라 스코어 부여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2A0B8D-1C1B-4DB4-8D8A-2D40B4B0E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559" y="957211"/>
            <a:ext cx="3722136" cy="2484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01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cxnSpLocks/>
            <a:stCxn id="27" idx="6"/>
            <a:endCxn id="37" idx="2"/>
          </p:cNvCxnSpPr>
          <p:nvPr/>
        </p:nvCxnSpPr>
        <p:spPr>
          <a:xfrm flipV="1">
            <a:off x="1593301" y="4114814"/>
            <a:ext cx="7274323" cy="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4037280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403727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403727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82974" y="4009975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403727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08015" y="3159351"/>
            <a:ext cx="224263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야구공 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야구공이 유저 정면이서 날아옴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5" y="4458576"/>
            <a:ext cx="229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배트 휘두르기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컨트롤러의 그립버튼을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누른채로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휘두르면 배트가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휘둘러짐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36062" y="3188445"/>
            <a:ext cx="224796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타격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배트가 공에 맞으면 공이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날아감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74130" y="4458576"/>
            <a:ext cx="222736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3300"/>
                </a:solidFill>
              </a:rPr>
              <a:t>판정</a:t>
            </a:r>
            <a:endParaRPr lang="en-US" altLang="ko-KR" sz="1400" b="1" dirty="0">
              <a:solidFill>
                <a:srgbClr val="FF33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거리에 따라 판정을 보여줌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83506" y="3130776"/>
            <a:ext cx="2258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게임 종료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일정한 횟수의 공이 던져지면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게임이 종료되고 스코어를 표시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9988BE-4845-4052-BF1C-445F68E96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32" y="947672"/>
            <a:ext cx="3757481" cy="2124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033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색칠하기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cxnSpLocks/>
            <a:stCxn id="27" idx="6"/>
            <a:endCxn id="30" idx="2"/>
          </p:cNvCxnSpPr>
          <p:nvPr/>
        </p:nvCxnSpPr>
        <p:spPr>
          <a:xfrm flipV="1">
            <a:off x="1593301" y="4004747"/>
            <a:ext cx="3559623" cy="3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85824" y="3049282"/>
            <a:ext cx="223755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상대방 </a:t>
            </a:r>
            <a:r>
              <a:rPr lang="ko-KR" altLang="en-US" sz="1400" b="1" dirty="0" err="1">
                <a:solidFill>
                  <a:srgbClr val="212121"/>
                </a:solidFill>
              </a:rPr>
              <a:t>스폰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대결을 할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특정 위치에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201601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색칠하기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벽이나 바닥에 시점을 두고 트리거를 당기면 공이 날아가 벽이나 바닥을 색칠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36061" y="2986708"/>
            <a:ext cx="220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212121"/>
                </a:solidFill>
              </a:rPr>
              <a:t>게임 종료</a:t>
            </a:r>
            <a:endParaRPr lang="en-US" altLang="ko-KR" sz="14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 시간이 끝날 때까지 상대방보다 많은 구역을 색칠하면 승리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12D1A-7F4D-4679-8C25-936C2B15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3" y="957211"/>
            <a:ext cx="4185094" cy="2350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32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게임 선택 레벨 제작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진행상황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F2B641-3130-43E0-88C1-727CE0764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4" y="1624057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FA952-0C3F-4122-9058-AEBB325E2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35" y="3627690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0265CB-6224-4D9B-A625-64395CCA99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35" y="522327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1D8971-C061-47CC-AEE4-14360FCAA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2" y="4690714"/>
            <a:ext cx="3986803" cy="1837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03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블루프린트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진행상황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DC6F6-125A-4D6A-A90E-55CA5DA2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0" y="1653254"/>
            <a:ext cx="7048851" cy="1643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9A0821-DAB9-4CE8-AE25-9F9467F3F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04" y="3957506"/>
            <a:ext cx="7598875" cy="2292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2F44B4-12BF-459B-8706-A030884B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0" y="2158097"/>
            <a:ext cx="4684504" cy="157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778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381</Words>
  <Application>Microsoft Office PowerPoint</Application>
  <PresentationFormat>와이드스크린</PresentationFormat>
  <Paragraphs>104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김주영</cp:lastModifiedBy>
  <cp:revision>117</cp:revision>
  <dcterms:created xsi:type="dcterms:W3CDTF">2017-10-09T06:24:25Z</dcterms:created>
  <dcterms:modified xsi:type="dcterms:W3CDTF">2018-01-14T14:21:15Z</dcterms:modified>
</cp:coreProperties>
</file>